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</p:embeddedFont>
    <p:embeddedFont>
      <p:font typeface="Lato Bold" panose="020F0502020204030203" pitchFamily="34" charset="0"/>
      <p:bold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7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720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766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6851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95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7471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07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08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015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448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16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7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936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161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089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178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291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94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779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823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8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167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8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127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01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1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217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383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  <p:sldLayoutId id="2147483814" r:id="rId24"/>
    <p:sldLayoutId id="2147483815" r:id="rId25"/>
    <p:sldLayoutId id="2147483816" r:id="rId26"/>
    <p:sldLayoutId id="214748381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GrainPalette: A Deep Learning Odyssey in Rice-Type Classification through Transfer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21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Unlocking the potential of AI for agricultural precision.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56440" y="5812988"/>
            <a:ext cx="17229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C0CBB-1EF1-0977-BD1B-281BD0F28E07}"/>
              </a:ext>
            </a:extLst>
          </p:cNvPr>
          <p:cNvSpPr txBox="1"/>
          <p:nvPr/>
        </p:nvSpPr>
        <p:spPr>
          <a:xfrm>
            <a:off x="2297151" y="412595"/>
            <a:ext cx="933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Prediction 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118F7-9BAA-C8F9-7C12-785F65B4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14485"/>
            <a:ext cx="9188605" cy="3357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89ADA-258D-8510-9633-8EF11913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1" y="4866364"/>
            <a:ext cx="5597914" cy="306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08AD44-DA91-52D5-180A-6E8F6715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092" y="5107259"/>
            <a:ext cx="6534615" cy="28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943" y="890707"/>
            <a:ext cx="7696914" cy="1938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Beyond the Silo: Real-world Applications and Future Enhancements for GrainPalette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943" y="313884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6635" y="3345537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6635" y="379237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sorting in mills.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6635" y="4195286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 at procurement centres.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16635" y="459819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Supply chain transparency.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9943" y="534221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16635" y="554890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416635" y="599574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to more grain types.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16635" y="6398657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mobile application for field use.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16635" y="680156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with IoT devices for real-time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45719"/>
            <a:ext cx="14630400" cy="45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715" y="6129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 and Your Queries: Navigating the Future of Grain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2461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Precision Matters: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Deep learning redefines rice classification.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27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Transfer Learning Power: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and accurate model development.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42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Impact: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Revolutionising agriculture for Bharat.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98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 We welcome your questions and ideas for GrainPalette's next harvest.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Rice Bowl Challenge: Why Precise Classification Matters for Bharat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India's agricultural backbone: Rice is a staple, critical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food security and economy.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26343" y="338322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control: Essential for market value, export,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consumer satisfaction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26343" y="4846379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Adulteration concerns: Accurate classification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combats mixing of varieties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431" y="1744504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2827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Unravelling the Grains: The Complexities of Discerning Rice Varieties Visually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1793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Subtle Differences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520208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Minute variations in shape, size, and colour.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684" y="31793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5684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Manual Inspection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85684" y="4520208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Labour-intensive, prone to human error and inconsistency.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8129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6663452"/>
            <a:ext cx="2877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Environmental Factors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7153870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Lighting and moisture can alter appearance.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Digital Plough: Deep Learning as the Game Changer for Precision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94" y="1582817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553" y="181141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Accuracy:</a:t>
            </a: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Eliminates human bias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8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improves consistency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5553" y="3186617"/>
            <a:ext cx="13399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Speed &amp; Efficiency: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Rapid classification of large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volumes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6344" y="4486326"/>
            <a:ext cx="13406914" cy="5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Scalability: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Easily deployable across various agricultural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settings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70665" y="562213"/>
            <a:ext cx="95466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'Transfer' Advantage: Leveraging Pre-trained Models for Quicker, Smarter Classification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65" y="2777609"/>
            <a:ext cx="1018699" cy="1222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3080" y="298132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Power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593080" y="342173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Utilises models trained on vast image datasets.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665" y="4000024"/>
            <a:ext cx="1018699" cy="1222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93080" y="4203740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Extraction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593080" y="4644152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Learns complex features from initial layers.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665" y="5222438"/>
            <a:ext cx="1018699" cy="1222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93080" y="542615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593080" y="586656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Adapts to specific rice grain characteristics.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665" y="6444853"/>
            <a:ext cx="1018699" cy="12224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93080" y="6648569"/>
            <a:ext cx="258806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Reduced Training Time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5593080" y="7088981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Faster development and deployment.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BC097B-E2FE-4D39-0F84-187BCB2EEA9E}"/>
              </a:ext>
            </a:extLst>
          </p:cNvPr>
          <p:cNvSpPr txBox="1"/>
          <p:nvPr/>
        </p:nvSpPr>
        <p:spPr>
          <a:xfrm>
            <a:off x="2810107" y="283685"/>
            <a:ext cx="9233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82824"/>
                </a:solidFill>
                <a:latin typeface="Arial Black" panose="020B0A04020102020204" pitchFamily="34" charset="0"/>
                <a:ea typeface="Lato Bold" pitchFamily="34" charset="-122"/>
                <a:cs typeface="Lato Bold" pitchFamily="34" charset="-120"/>
              </a:rPr>
              <a:t>Model Architecture: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1FE3A7-AAC6-EA02-8F0E-01B947297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D566-3888-027D-CB8C-1DD23106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9" y="1416205"/>
            <a:ext cx="11062010" cy="63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1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264"/>
            <a:ext cx="13126402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Inside GrainPalette: Our Model Architecture and Fine-tuning Strategy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1999" y="2363986"/>
            <a:ext cx="1640800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21249" y="2794159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07588" y="257877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Backbone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7588" y="3043357"/>
            <a:ext cx="449151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ResNet50 chosen for its robust feature learning.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500193" y="3586758"/>
            <a:ext cx="112708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51999" y="3709392"/>
            <a:ext cx="32816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241709" y="4139565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248388" y="3924181"/>
            <a:ext cx="329600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 Classification Head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8388" y="4388763"/>
            <a:ext cx="387143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Added layers for specific rice type output.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994" y="4932164"/>
            <a:ext cx="96300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51999" y="5054798"/>
            <a:ext cx="49224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062049" y="5484971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889188" y="526958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9188" y="5734169"/>
            <a:ext cx="399835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 learning rates for adapting final layers.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794" y="6277570"/>
            <a:ext cx="79892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751999" y="6400205"/>
            <a:ext cx="65632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882509" y="6830378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29989" y="661499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Optimisation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989" y="7079575"/>
            <a:ext cx="482036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Adam optimizer with early stopping for best results.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Harvesting Data: Our Datasets, Pre-processing, and Experimental Journey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Diverse Datasets: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Collected images of various Indian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rice types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 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04763" y="3579332"/>
            <a:ext cx="66104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Pre-processing: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Resizing, normalisation, and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augmentation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4763" y="4941034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Experimental Setup: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Rigorous testing and validation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splits.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04763" y="602139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Refinement: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Continuous model improvement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69" y="1744504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874" y="403741"/>
            <a:ext cx="12951262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Proof in the Paddy: GrainPalette's Performance Metrics and Robust Results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4" y="1156098"/>
            <a:ext cx="13602653" cy="64734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3874" y="8938617"/>
            <a:ext cx="1360265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GrainPalette achieved exceptional results, demonstrating high accuracy and reliability across all tested rice varieties.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</TotalTime>
  <Words>457</Words>
  <Application>Microsoft Office PowerPoint</Application>
  <PresentationFormat>Custom</PresentationFormat>
  <Paragraphs>90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Lato</vt:lpstr>
      <vt:lpstr>Trebuchet MS</vt:lpstr>
      <vt:lpstr>Arial</vt:lpstr>
      <vt:lpstr>Wingdings 3</vt:lpstr>
      <vt:lpstr>Calibri</vt:lpstr>
      <vt:lpstr>Lato Bold</vt:lpstr>
      <vt:lpstr>Arial Black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Swetha Aripalli</dc:creator>
  <cp:lastModifiedBy>Ramineniaamani002@outlook.com</cp:lastModifiedBy>
  <cp:revision>5</cp:revision>
  <dcterms:created xsi:type="dcterms:W3CDTF">2025-06-27T16:38:09Z</dcterms:created>
  <dcterms:modified xsi:type="dcterms:W3CDTF">2025-07-16T13:58:10Z</dcterms:modified>
</cp:coreProperties>
</file>